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</p:sldMasterIdLst>
  <p:sldIdLst>
    <p:sldId id="256" r:id="rId5"/>
    <p:sldId id="257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DAB4"/>
    <a:srgbClr val="BD73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4BE875-7734-4497-B802-9C07A695A1EE}" v="3" dt="2022-05-20T12:03:48.1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4" d="100"/>
          <a:sy n="64" d="100"/>
        </p:scale>
        <p:origin x="6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26835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4055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39478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8784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2881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78968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87128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28000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54956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10245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98395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98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3" r:id="rId1"/>
    <p:sldLayoutId id="2147483954" r:id="rId2"/>
    <p:sldLayoutId id="2147483955" r:id="rId3"/>
    <p:sldLayoutId id="2147483956" r:id="rId4"/>
    <p:sldLayoutId id="2147483957" r:id="rId5"/>
    <p:sldLayoutId id="2147483958" r:id="rId6"/>
    <p:sldLayoutId id="2147483959" r:id="rId7"/>
    <p:sldLayoutId id="2147483960" r:id="rId8"/>
    <p:sldLayoutId id="2147483961" r:id="rId9"/>
    <p:sldLayoutId id="2147483962" r:id="rId10"/>
    <p:sldLayoutId id="21474839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3">
            <a:extLst>
              <a:ext uri="{FF2B5EF4-FFF2-40B4-BE49-F238E27FC236}">
                <a16:creationId xmlns:a16="http://schemas.microsoft.com/office/drawing/2014/main" id="{1B1496CD-5CC8-6D53-7ADB-F61239E94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747"/>
          <a:stretch/>
        </p:blipFill>
        <p:spPr>
          <a:xfrm>
            <a:off x="20" y="1376"/>
            <a:ext cx="12191980" cy="685662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96275" y="156477"/>
            <a:ext cx="10190071" cy="1515091"/>
          </a:xfrm>
        </p:spPr>
        <p:txBody>
          <a:bodyPr anchor="b">
            <a:normAutofit/>
          </a:bodyPr>
          <a:lstStyle/>
          <a:p>
            <a:r>
              <a:rPr lang="de-DE" sz="5400" dirty="0">
                <a:solidFill>
                  <a:srgbClr val="C7DAB4"/>
                </a:solidFill>
                <a:latin typeface="Baguet Script" panose="00000500000000000000" pitchFamily="2" charset="0"/>
                <a:cs typeface="Segoe UI Semilight"/>
              </a:rPr>
              <a:t>SKIn Young</a:t>
            </a: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Escova de cabelo&#10;&#10;Descrição gerada automaticamente com confiança baixa">
            <a:extLst>
              <a:ext uri="{FF2B5EF4-FFF2-40B4-BE49-F238E27FC236}">
                <a16:creationId xmlns:a16="http://schemas.microsoft.com/office/drawing/2014/main" id="{1112750B-BB89-8834-5BDD-F6E196671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76" b="36443"/>
          <a:stretch/>
        </p:blipFill>
        <p:spPr>
          <a:xfrm>
            <a:off x="-812078" y="1"/>
            <a:ext cx="13816156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52C73E-BDA8-B63D-DA2C-8BF82B48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Digite o título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426B586-B58F-CBF7-443B-6C5D22E24D03}"/>
              </a:ext>
            </a:extLst>
          </p:cNvPr>
          <p:cNvSpPr txBox="1"/>
          <p:nvPr/>
        </p:nvSpPr>
        <p:spPr>
          <a:xfrm>
            <a:off x="1069848" y="2286000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Digite o texto</a:t>
            </a:r>
          </a:p>
        </p:txBody>
      </p:sp>
    </p:spTree>
    <p:extLst>
      <p:ext uri="{BB962C8B-B14F-4D97-AF65-F5344CB8AC3E}">
        <p14:creationId xmlns:p14="http://schemas.microsoft.com/office/powerpoint/2010/main" val="28119261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po de Madeira">
  <a:themeElements>
    <a:clrScheme name="Tipo de Madeira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Tipo de Madeira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ipo de Madeira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2A8A68E1C8AD4BB8607B0553D331B3" ma:contentTypeVersion="12" ma:contentTypeDescription="Create a new document." ma:contentTypeScope="" ma:versionID="28a637893054b473e35721a6e6cf5932">
  <xsd:schema xmlns:xsd="http://www.w3.org/2001/XMLSchema" xmlns:xs="http://www.w3.org/2001/XMLSchema" xmlns:p="http://schemas.microsoft.com/office/2006/metadata/properties" xmlns:ns3="7a087c55-5f08-466c-910b-e029fd4269fe" xmlns:ns4="e2ca784f-4dc5-42e9-9734-389708ce15cc" targetNamespace="http://schemas.microsoft.com/office/2006/metadata/properties" ma:root="true" ma:fieldsID="967c67bf670c9a913cf159effa34c2b5" ns3:_="" ns4:_="">
    <xsd:import namespace="7a087c55-5f08-466c-910b-e029fd4269fe"/>
    <xsd:import namespace="e2ca784f-4dc5-42e9-9734-389708ce15c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087c55-5f08-466c-910b-e029fd4269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ca784f-4dc5-42e9-9734-389708ce15c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1AC736B-EBD0-4F5A-BC10-83C925A2D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087c55-5f08-466c-910b-e029fd4269fe"/>
    <ds:schemaRef ds:uri="e2ca784f-4dc5-42e9-9734-389708ce15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8EEE6D-6B03-421B-A11D-FEE20B8630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3BFFAA2-7A54-4399-AACB-7DC88F2C5428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  <ds:schemaRef ds:uri="e2ca784f-4dc5-42e9-9734-389708ce15cc"/>
    <ds:schemaRef ds:uri="http://schemas.openxmlformats.org/package/2006/metadata/core-properties"/>
    <ds:schemaRef ds:uri="http://schemas.microsoft.com/office/infopath/2007/PartnerControls"/>
    <ds:schemaRef ds:uri="7a087c55-5f08-466c-910b-e029fd4269f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TM03090434[[fn=Tipo de Madeira]]</Template>
  <TotalTime>565</TotalTime>
  <Words>8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7" baseType="lpstr">
      <vt:lpstr>Baguet Script</vt:lpstr>
      <vt:lpstr>Rockwell</vt:lpstr>
      <vt:lpstr>Rockwell Condensed</vt:lpstr>
      <vt:lpstr>Wingdings</vt:lpstr>
      <vt:lpstr>Tipo de Madeira</vt:lpstr>
      <vt:lpstr>SKIn Young</vt:lpstr>
      <vt:lpstr>Digite o título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Má</dc:creator>
  <cp:lastModifiedBy>MAYLA OCLECIANO BISACCHI .</cp:lastModifiedBy>
  <cp:revision>32</cp:revision>
  <dcterms:created xsi:type="dcterms:W3CDTF">2022-05-19T23:40:10Z</dcterms:created>
  <dcterms:modified xsi:type="dcterms:W3CDTF">2022-05-20T12:03:48Z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0x010100892A8A68E1C8AD4BB8607B0553D331B3</vt:lpwstr>
  </property>
</Properties>
</file>

<file path=docProps/thumbnail.jpeg>
</file>